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68580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  <p:embeddedFont>
      <p:font typeface="Lato Light"/>
      <p:regular r:id="rId40"/>
      <p:bold r:id="rId41"/>
      <p:italic r:id="rId42"/>
      <p:boldItalic r:id="rId43"/>
    </p:embeddedFont>
    <p:embeddedFont>
      <p:font typeface="Source Code Pro"/>
      <p:regular r:id="rId44"/>
      <p:bold r:id="rId45"/>
    </p:embeddedFont>
    <p:embeddedFont>
      <p:font typeface="Lato Black"/>
      <p:bold r:id="rId46"/>
      <p:boldItalic r:id="rId47"/>
    </p:embeddedFont>
    <p:embeddedFont>
      <p:font typeface="Oswald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Light-regular.fntdata"/><Relationship Id="rId42" Type="http://schemas.openxmlformats.org/officeDocument/2006/relationships/font" Target="fonts/LatoLight-italic.fntdata"/><Relationship Id="rId41" Type="http://schemas.openxmlformats.org/officeDocument/2006/relationships/font" Target="fonts/LatoLight-bold.fntdata"/><Relationship Id="rId44" Type="http://schemas.openxmlformats.org/officeDocument/2006/relationships/font" Target="fonts/SourceCodePro-regular.fntdata"/><Relationship Id="rId43" Type="http://schemas.openxmlformats.org/officeDocument/2006/relationships/font" Target="fonts/LatoLight-boldItalic.fntdata"/><Relationship Id="rId46" Type="http://schemas.openxmlformats.org/officeDocument/2006/relationships/font" Target="fonts/LatoBlack-bold.fntdata"/><Relationship Id="rId45" Type="http://schemas.openxmlformats.org/officeDocument/2006/relationships/font" Target="fonts/SourceCodePr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Oswald-regular.fntdata"/><Relationship Id="rId47" Type="http://schemas.openxmlformats.org/officeDocument/2006/relationships/font" Target="fonts/LatoBlack-boldItalic.fntdata"/><Relationship Id="rId49" Type="http://schemas.openxmlformats.org/officeDocument/2006/relationships/font" Target="fonts/Oswa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font" Target="fonts/Roboto-bold.fntdata"/><Relationship Id="rId32" Type="http://schemas.openxmlformats.org/officeDocument/2006/relationships/font" Target="fonts/Roboto-regular.fntdata"/><Relationship Id="rId35" Type="http://schemas.openxmlformats.org/officeDocument/2006/relationships/font" Target="fonts/Roboto-boldItalic.fntdata"/><Relationship Id="rId34" Type="http://schemas.openxmlformats.org/officeDocument/2006/relationships/font" Target="fonts/Roboto-italic.fntdata"/><Relationship Id="rId37" Type="http://schemas.openxmlformats.org/officeDocument/2006/relationships/font" Target="fonts/Lato-bold.fntdata"/><Relationship Id="rId36" Type="http://schemas.openxmlformats.org/officeDocument/2006/relationships/font" Target="fonts/Lato-regular.fntdata"/><Relationship Id="rId39" Type="http://schemas.openxmlformats.org/officeDocument/2006/relationships/font" Target="fonts/Lato-boldItalic.fntdata"/><Relationship Id="rId38" Type="http://schemas.openxmlformats.org/officeDocument/2006/relationships/font" Target="fonts/Lato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png>
</file>

<file path=ppt/media/image2.jp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gif>
</file>

<file path=ppt/media/image27.gif>
</file>

<file path=ppt/media/image28.gif>
</file>

<file path=ppt/media/image29.gif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417a5f77d_0_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417a5f77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3d93db6d6_0_15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3d93db6d6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3d93db6d6_0_14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3d93db6d6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3da12a710_0_22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3da12a710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Explicará como el tener la mejor herramienta puede convertir una tarea muy compleja en una súper sencilla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3d93db6d6_0_15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3d93db6d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https://cli.angular.io/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417a5f77d_0_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417a5f77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3d93db6d6_0_16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3d93db6d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47865d696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47865d6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45b76787b_0_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45b76787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47865d696_0_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47865d69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3da12a710_0_18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3da12a710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45b76787b_0_1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45b76787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47865d696_0_2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47865d69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47865d696_0_1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47865d69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45b76787b_0_1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45b76787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45b76787b_0_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45b76787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47865d696_0_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47865d69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47865d696_0_4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47865d69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47865d696_0_2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47865d69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3da12a710_0_20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3da12a710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3f89967c9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3f89967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3d93db6d6_0_10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3d93db6d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3d93db6d6_0_11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3d93db6d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3d93db6d6_0_12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3d93db6d6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45b76787b_0_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45b76787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3d93db6d6_0_14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3d93db6d6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ulo">
  <p:cSld name="Subtitulo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01968" y="1058621"/>
            <a:ext cx="7772400" cy="25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Lato Black"/>
              <a:buNone/>
              <a:defRPr b="1" i="0" sz="5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747591" y="706036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/>
        </p:nvSpPr>
        <p:spPr>
          <a:xfrm>
            <a:off x="-188259" y="416860"/>
            <a:ext cx="129300" cy="4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2000" lIns="64050" spcFirstLastPara="1" rIns="64050" wrap="square" tIns="32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tems 3" showMasterSp="0">
  <p:cSld name="Items 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943871" cy="6857173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/>
          <p:nvPr>
            <p:ph type="title"/>
          </p:nvPr>
        </p:nvSpPr>
        <p:spPr>
          <a:xfrm>
            <a:off x="3156573" y="2722929"/>
            <a:ext cx="5312400" cy="3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cxnSp>
        <p:nvCxnSpPr>
          <p:cNvPr id="61" name="Google Shape;61;p11"/>
          <p:cNvCxnSpPr/>
          <p:nvPr/>
        </p:nvCxnSpPr>
        <p:spPr>
          <a:xfrm>
            <a:off x="3212642" y="2369894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tems 4">
  <p:cSld name="Items 4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943871" cy="6857173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2"/>
          <p:cNvSpPr txBox="1"/>
          <p:nvPr>
            <p:ph type="title"/>
          </p:nvPr>
        </p:nvSpPr>
        <p:spPr>
          <a:xfrm>
            <a:off x="3159547" y="2924664"/>
            <a:ext cx="5312400" cy="3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cxnSp>
        <p:nvCxnSpPr>
          <p:cNvPr id="65" name="Google Shape;65;p12"/>
          <p:cNvCxnSpPr/>
          <p:nvPr/>
        </p:nvCxnSpPr>
        <p:spPr>
          <a:xfrm>
            <a:off x="3217863" y="2571629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6" name="Google Shape;66;p12"/>
          <p:cNvSpPr txBox="1"/>
          <p:nvPr>
            <p:ph idx="2" type="title"/>
          </p:nvPr>
        </p:nvSpPr>
        <p:spPr>
          <a:xfrm>
            <a:off x="1196068" y="2728502"/>
            <a:ext cx="1107000" cy="10347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indent="-165100" lvl="0" marL="317500">
              <a:spcBef>
                <a:spcPts val="0"/>
              </a:spcBef>
              <a:spcAft>
                <a:spcPts val="0"/>
              </a:spcAft>
              <a:buNone/>
              <a:defRPr sz="6300">
                <a:solidFill>
                  <a:srgbClr val="058EC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tems 5" showMasterSp="0">
  <p:cSld name="Items 5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4242375" cy="685717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/>
          <p:nvPr>
            <p:ph type="title"/>
          </p:nvPr>
        </p:nvSpPr>
        <p:spPr>
          <a:xfrm>
            <a:off x="3142665" y="1059159"/>
            <a:ext cx="5312100" cy="1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cxnSp>
        <p:nvCxnSpPr>
          <p:cNvPr id="70" name="Google Shape;70;p13"/>
          <p:cNvCxnSpPr/>
          <p:nvPr/>
        </p:nvCxnSpPr>
        <p:spPr>
          <a:xfrm>
            <a:off x="3200982" y="705585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1" name="Google Shape;71;p13"/>
          <p:cNvSpPr txBox="1"/>
          <p:nvPr>
            <p:ph idx="1" type="subTitle"/>
          </p:nvPr>
        </p:nvSpPr>
        <p:spPr>
          <a:xfrm>
            <a:off x="3137697" y="2705976"/>
            <a:ext cx="5317200" cy="24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rase e imagen 1">
  <p:cSld name="Frase e imagen 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59547" y="4310648"/>
            <a:ext cx="5295600" cy="14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cxnSp>
        <p:nvCxnSpPr>
          <p:cNvPr id="74" name="Google Shape;74;p14"/>
          <p:cNvCxnSpPr/>
          <p:nvPr/>
        </p:nvCxnSpPr>
        <p:spPr>
          <a:xfrm>
            <a:off x="3217863" y="6202849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5" name="Google Shape;75;p14"/>
          <p:cNvSpPr/>
          <p:nvPr/>
        </p:nvSpPr>
        <p:spPr>
          <a:xfrm>
            <a:off x="3159547" y="0"/>
            <a:ext cx="6014400" cy="396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rase">
  <p:cSld name="Fras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Google Shape;77;p15"/>
          <p:cNvCxnSpPr/>
          <p:nvPr/>
        </p:nvCxnSpPr>
        <p:spPr>
          <a:xfrm>
            <a:off x="747591" y="705046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689276" y="1058615"/>
            <a:ext cx="6203700" cy="24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ulo y fase 1">
  <p:cSld name="Titulo y fase 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689276" y="1008864"/>
            <a:ext cx="7183500" cy="14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689275" y="2315792"/>
            <a:ext cx="5317500" cy="24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2" name="Google Shape;82;p16"/>
          <p:cNvCxnSpPr/>
          <p:nvPr/>
        </p:nvCxnSpPr>
        <p:spPr>
          <a:xfrm>
            <a:off x="747591" y="705046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>
  <p:cSld name="Título y objetos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1472" y="2415866"/>
            <a:ext cx="1547532" cy="1547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9754" y="2415866"/>
            <a:ext cx="1547532" cy="1547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39579" y="2415866"/>
            <a:ext cx="1547533" cy="154753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626500" y="4155213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2" type="body"/>
          </p:nvPr>
        </p:nvSpPr>
        <p:spPr>
          <a:xfrm>
            <a:off x="3353266" y="4155213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3" type="body"/>
          </p:nvPr>
        </p:nvSpPr>
        <p:spPr>
          <a:xfrm>
            <a:off x="5994608" y="4155213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" name="Google Shape;90;p17"/>
          <p:cNvSpPr txBox="1"/>
          <p:nvPr>
            <p:ph idx="4" type="body"/>
          </p:nvPr>
        </p:nvSpPr>
        <p:spPr>
          <a:xfrm>
            <a:off x="626500" y="4608855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8ECD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5" type="body"/>
          </p:nvPr>
        </p:nvSpPr>
        <p:spPr>
          <a:xfrm>
            <a:off x="3344790" y="4608855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8ECD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6" type="body"/>
          </p:nvPr>
        </p:nvSpPr>
        <p:spPr>
          <a:xfrm>
            <a:off x="5994608" y="4608855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8ECD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93" name="Google Shape;93;p17"/>
          <p:cNvCxnSpPr/>
          <p:nvPr/>
        </p:nvCxnSpPr>
        <p:spPr>
          <a:xfrm>
            <a:off x="747591" y="705046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4" name="Google Shape;94;p17"/>
          <p:cNvSpPr txBox="1"/>
          <p:nvPr>
            <p:ph type="title"/>
          </p:nvPr>
        </p:nvSpPr>
        <p:spPr>
          <a:xfrm>
            <a:off x="689276" y="1008864"/>
            <a:ext cx="7183500" cy="14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ulo y bullets">
  <p:cSld name="Titulo y bullets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3159547" y="2420328"/>
            <a:ext cx="52953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97" name="Google Shape;97;p18"/>
          <p:cNvCxnSpPr/>
          <p:nvPr/>
        </p:nvCxnSpPr>
        <p:spPr>
          <a:xfrm>
            <a:off x="747591" y="705046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8" name="Google Shape;98;p18"/>
          <p:cNvSpPr txBox="1"/>
          <p:nvPr>
            <p:ph type="title"/>
          </p:nvPr>
        </p:nvSpPr>
        <p:spPr>
          <a:xfrm>
            <a:off x="689276" y="1008864"/>
            <a:ext cx="7183500" cy="14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rase 2">
  <p:cSld name="Frase 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689275" y="706036"/>
            <a:ext cx="6086100" cy="1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Lato Black"/>
              <a:buNone/>
              <a:defRPr b="1" i="0" sz="35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rase e imagen 2">
  <p:cSld name="Frase e imagen 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686756" y="706039"/>
            <a:ext cx="6334500" cy="10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Lato Black"/>
              <a:buNone/>
              <a:defRPr b="1" i="0" sz="35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sp>
        <p:nvSpPr>
          <p:cNvPr id="103" name="Google Shape;103;p20"/>
          <p:cNvSpPr/>
          <p:nvPr/>
        </p:nvSpPr>
        <p:spPr>
          <a:xfrm>
            <a:off x="3055891" y="2186825"/>
            <a:ext cx="6103500" cy="467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Curso">
  <p:cSld name="Título Curs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525621" y="4241355"/>
            <a:ext cx="4624500" cy="14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ato Black"/>
              <a:buNone/>
              <a:defRPr b="1" i="0" sz="50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>
            <a:off x="3409542" y="2016859"/>
            <a:ext cx="1503000" cy="1503000"/>
          </a:xfrm>
          <a:prstGeom prst="ellipse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6901" y="3"/>
            <a:ext cx="4219010" cy="4163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45519" y="364475"/>
            <a:ext cx="1400552" cy="44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idx="1" type="body"/>
          </p:nvPr>
        </p:nvSpPr>
        <p:spPr>
          <a:xfrm>
            <a:off x="3525621" y="3831108"/>
            <a:ext cx="27738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rase 3">
  <p:cSld name="Frase 3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62618" y="2874230"/>
            <a:ext cx="5648700" cy="10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mpleta" showMasterSp="0">
  <p:cSld name="Imagen Completa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082778"/>
            <a:ext cx="2783781" cy="277488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"/>
          <p:cNvSpPr/>
          <p:nvPr/>
        </p:nvSpPr>
        <p:spPr>
          <a:xfrm>
            <a:off x="335744" y="352459"/>
            <a:ext cx="8472600" cy="6153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sangrada">
  <p:cSld name="Imagen sangrada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/>
          <p:nvPr/>
        </p:nvSpPr>
        <p:spPr>
          <a:xfrm>
            <a:off x="-14925" y="-50901"/>
            <a:ext cx="9174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mpleta 2" showMasterSp="0">
  <p:cSld name="Imagen completa 2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2896" cy="6857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imagenes verticales">
  <p:cSld name="Dos imagenes verticale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/>
          <p:nvPr/>
        </p:nvSpPr>
        <p:spPr>
          <a:xfrm>
            <a:off x="335743" y="352459"/>
            <a:ext cx="4084800" cy="6153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5"/>
          <p:cNvSpPr/>
          <p:nvPr/>
        </p:nvSpPr>
        <p:spPr>
          <a:xfrm>
            <a:off x="4721089" y="352459"/>
            <a:ext cx="4084800" cy="6153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imagenes sangradas">
  <p:cSld name="2 imagenes sangradas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/>
          <p:nvPr/>
        </p:nvSpPr>
        <p:spPr>
          <a:xfrm>
            <a:off x="0" y="0"/>
            <a:ext cx="4410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6"/>
          <p:cNvSpPr/>
          <p:nvPr/>
        </p:nvSpPr>
        <p:spPr>
          <a:xfrm>
            <a:off x="4734031" y="0"/>
            <a:ext cx="4410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Imagenes">
  <p:cSld name="4 Imagenes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/>
          <p:nvPr/>
        </p:nvSpPr>
        <p:spPr>
          <a:xfrm>
            <a:off x="335743" y="352459"/>
            <a:ext cx="40815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7"/>
          <p:cNvSpPr/>
          <p:nvPr/>
        </p:nvSpPr>
        <p:spPr>
          <a:xfrm>
            <a:off x="335743" y="3641486"/>
            <a:ext cx="40815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7"/>
          <p:cNvSpPr/>
          <p:nvPr/>
        </p:nvSpPr>
        <p:spPr>
          <a:xfrm>
            <a:off x="4732809" y="352459"/>
            <a:ext cx="40815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7"/>
          <p:cNvSpPr/>
          <p:nvPr/>
        </p:nvSpPr>
        <p:spPr>
          <a:xfrm>
            <a:off x="4732809" y="3641486"/>
            <a:ext cx="40815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imagenes sangradas">
  <p:cSld name="4 imagenes sangradas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/>
          <p:nvPr/>
        </p:nvSpPr>
        <p:spPr>
          <a:xfrm>
            <a:off x="0" y="0"/>
            <a:ext cx="4401900" cy="319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8"/>
          <p:cNvSpPr/>
          <p:nvPr/>
        </p:nvSpPr>
        <p:spPr>
          <a:xfrm>
            <a:off x="0" y="3659845"/>
            <a:ext cx="4401900" cy="319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8"/>
          <p:cNvSpPr/>
          <p:nvPr/>
        </p:nvSpPr>
        <p:spPr>
          <a:xfrm>
            <a:off x="4742118" y="0"/>
            <a:ext cx="4401900" cy="319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8"/>
          <p:cNvSpPr/>
          <p:nvPr/>
        </p:nvSpPr>
        <p:spPr>
          <a:xfrm>
            <a:off x="4742118" y="3659845"/>
            <a:ext cx="4401900" cy="319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Imagenes 2">
  <p:cSld name="4 Imagenes 2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/>
          <p:nvPr/>
        </p:nvSpPr>
        <p:spPr>
          <a:xfrm>
            <a:off x="335743" y="352459"/>
            <a:ext cx="32277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9"/>
          <p:cNvSpPr/>
          <p:nvPr/>
        </p:nvSpPr>
        <p:spPr>
          <a:xfrm>
            <a:off x="3865681" y="352459"/>
            <a:ext cx="32277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9"/>
          <p:cNvSpPr/>
          <p:nvPr/>
        </p:nvSpPr>
        <p:spPr>
          <a:xfrm>
            <a:off x="5555603" y="3631401"/>
            <a:ext cx="32277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9"/>
          <p:cNvSpPr/>
          <p:nvPr/>
        </p:nvSpPr>
        <p:spPr>
          <a:xfrm>
            <a:off x="2025665" y="3631401"/>
            <a:ext cx="32277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imagenes">
  <p:cSld name="3 imagene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/>
          <p:nvPr/>
        </p:nvSpPr>
        <p:spPr>
          <a:xfrm>
            <a:off x="335743" y="1764981"/>
            <a:ext cx="26223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0"/>
          <p:cNvSpPr/>
          <p:nvPr/>
        </p:nvSpPr>
        <p:spPr>
          <a:xfrm>
            <a:off x="3260720" y="1764981"/>
            <a:ext cx="26223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0"/>
          <p:cNvSpPr/>
          <p:nvPr/>
        </p:nvSpPr>
        <p:spPr>
          <a:xfrm>
            <a:off x="6186035" y="1764981"/>
            <a:ext cx="2622300" cy="28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>
  <p:cSld name="Diapositiva de título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ctrTitle"/>
          </p:nvPr>
        </p:nvSpPr>
        <p:spPr>
          <a:xfrm>
            <a:off x="682326" y="2066963"/>
            <a:ext cx="7772400" cy="14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ato Black"/>
              <a:buNone/>
              <a:defRPr b="1" i="0" sz="50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697106" y="3748750"/>
            <a:ext cx="53877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2" name="Google Shape;22;p4"/>
          <p:cNvCxnSpPr/>
          <p:nvPr/>
        </p:nvCxnSpPr>
        <p:spPr>
          <a:xfrm>
            <a:off x="740643" y="1815124"/>
            <a:ext cx="23769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4447" y="144"/>
            <a:ext cx="1191778" cy="1200672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/>
          <p:nvPr>
            <p:ph idx="2" type="body"/>
          </p:nvPr>
        </p:nvSpPr>
        <p:spPr>
          <a:xfrm>
            <a:off x="690713" y="1196370"/>
            <a:ext cx="2723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Imagen vertical">
  <p:cSld name="1 Imagen vertical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/>
          <p:nvPr/>
        </p:nvSpPr>
        <p:spPr>
          <a:xfrm>
            <a:off x="2252218" y="352599"/>
            <a:ext cx="4639500" cy="61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ita textual">
  <p:cSld name="Cita textual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2"/>
          <p:cNvSpPr txBox="1"/>
          <p:nvPr>
            <p:ph type="title"/>
          </p:nvPr>
        </p:nvSpPr>
        <p:spPr>
          <a:xfrm>
            <a:off x="1193360" y="2885039"/>
            <a:ext cx="6757500" cy="10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pic>
        <p:nvPicPr>
          <p:cNvPr id="142" name="Google Shape;142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4360065" y="4375857"/>
            <a:ext cx="423878" cy="313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60066" y="2104933"/>
            <a:ext cx="423878" cy="313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objetos">
  <p:cSld name="3 objetos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1472" y="1613390"/>
            <a:ext cx="1547532" cy="1547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9754" y="1613390"/>
            <a:ext cx="1547532" cy="1547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39579" y="1613390"/>
            <a:ext cx="1547533" cy="154753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3"/>
          <p:cNvSpPr txBox="1"/>
          <p:nvPr>
            <p:ph idx="1" type="body"/>
          </p:nvPr>
        </p:nvSpPr>
        <p:spPr>
          <a:xfrm>
            <a:off x="626500" y="3352737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33"/>
          <p:cNvSpPr txBox="1"/>
          <p:nvPr>
            <p:ph idx="2" type="body"/>
          </p:nvPr>
        </p:nvSpPr>
        <p:spPr>
          <a:xfrm>
            <a:off x="3353266" y="3352737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33"/>
          <p:cNvSpPr txBox="1"/>
          <p:nvPr>
            <p:ph idx="3" type="body"/>
          </p:nvPr>
        </p:nvSpPr>
        <p:spPr>
          <a:xfrm>
            <a:off x="5994608" y="3352737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33"/>
          <p:cNvSpPr txBox="1"/>
          <p:nvPr>
            <p:ph idx="4" type="body"/>
          </p:nvPr>
        </p:nvSpPr>
        <p:spPr>
          <a:xfrm>
            <a:off x="626500" y="3806380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8ECD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33"/>
          <p:cNvSpPr txBox="1"/>
          <p:nvPr>
            <p:ph idx="5" type="body"/>
          </p:nvPr>
        </p:nvSpPr>
        <p:spPr>
          <a:xfrm>
            <a:off x="3344790" y="3806380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8ECD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058ECD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Google Shape;153;p33"/>
          <p:cNvSpPr txBox="1"/>
          <p:nvPr>
            <p:ph idx="6" type="body"/>
          </p:nvPr>
        </p:nvSpPr>
        <p:spPr>
          <a:xfrm>
            <a:off x="5994608" y="3806380"/>
            <a:ext cx="24375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8ECD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objetos">
  <p:cSld name="2 objetos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79035" y="1491917"/>
            <a:ext cx="2392173" cy="2392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1451" y="1491917"/>
            <a:ext cx="2392173" cy="239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4"/>
          <p:cNvSpPr txBox="1"/>
          <p:nvPr>
            <p:ph idx="1" type="body"/>
          </p:nvPr>
        </p:nvSpPr>
        <p:spPr>
          <a:xfrm>
            <a:off x="4656413" y="4135062"/>
            <a:ext cx="34221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" name="Google Shape;158;p34"/>
          <p:cNvSpPr txBox="1"/>
          <p:nvPr>
            <p:ph idx="2" type="body"/>
          </p:nvPr>
        </p:nvSpPr>
        <p:spPr>
          <a:xfrm>
            <a:off x="4783623" y="4588704"/>
            <a:ext cx="31677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8ECD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" name="Google Shape;159;p34"/>
          <p:cNvSpPr txBox="1"/>
          <p:nvPr>
            <p:ph idx="3" type="body"/>
          </p:nvPr>
        </p:nvSpPr>
        <p:spPr>
          <a:xfrm>
            <a:off x="897352" y="4135062"/>
            <a:ext cx="35556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Google Shape;160;p34"/>
          <p:cNvSpPr txBox="1"/>
          <p:nvPr>
            <p:ph idx="4" type="body"/>
          </p:nvPr>
        </p:nvSpPr>
        <p:spPr>
          <a:xfrm>
            <a:off x="1062746" y="4588704"/>
            <a:ext cx="32247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8ECD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objeto">
  <p:cSld name="1 objeto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75919" y="1491917"/>
            <a:ext cx="2392173" cy="239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5"/>
          <p:cNvSpPr txBox="1"/>
          <p:nvPr>
            <p:ph idx="1" type="body"/>
          </p:nvPr>
        </p:nvSpPr>
        <p:spPr>
          <a:xfrm>
            <a:off x="2871881" y="4135062"/>
            <a:ext cx="34002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35"/>
          <p:cNvSpPr txBox="1"/>
          <p:nvPr>
            <p:ph idx="2" type="body"/>
          </p:nvPr>
        </p:nvSpPr>
        <p:spPr>
          <a:xfrm>
            <a:off x="2960942" y="4588704"/>
            <a:ext cx="32220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8ECD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ulo y 2 objetos">
  <p:cSld name="Titulo y 2 objetos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6"/>
          <p:cNvSpPr txBox="1"/>
          <p:nvPr>
            <p:ph type="title"/>
          </p:nvPr>
        </p:nvSpPr>
        <p:spPr>
          <a:xfrm>
            <a:off x="689275" y="1064154"/>
            <a:ext cx="70710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Lato Black"/>
              <a:buNone/>
              <a:defRPr b="1" i="0" sz="38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cxnSp>
        <p:nvCxnSpPr>
          <p:cNvPr id="167" name="Google Shape;167;p36"/>
          <p:cNvCxnSpPr/>
          <p:nvPr/>
        </p:nvCxnSpPr>
        <p:spPr>
          <a:xfrm>
            <a:off x="720943" y="710585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68" name="Google Shape;168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44074" y="2350025"/>
            <a:ext cx="2045453" cy="2045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74002" y="2327502"/>
            <a:ext cx="2045453" cy="204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6"/>
          <p:cNvSpPr txBox="1"/>
          <p:nvPr>
            <p:ph idx="1" type="body"/>
          </p:nvPr>
        </p:nvSpPr>
        <p:spPr>
          <a:xfrm>
            <a:off x="1251706" y="4533409"/>
            <a:ext cx="34302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Google Shape;171;p36"/>
          <p:cNvSpPr txBox="1"/>
          <p:nvPr>
            <p:ph idx="2" type="body"/>
          </p:nvPr>
        </p:nvSpPr>
        <p:spPr>
          <a:xfrm>
            <a:off x="1366206" y="4987051"/>
            <a:ext cx="32010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" name="Google Shape;172;p36"/>
          <p:cNvSpPr txBox="1"/>
          <p:nvPr>
            <p:ph idx="3" type="body"/>
          </p:nvPr>
        </p:nvSpPr>
        <p:spPr>
          <a:xfrm>
            <a:off x="5054728" y="4533409"/>
            <a:ext cx="28839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" name="Google Shape;173;p36"/>
          <p:cNvSpPr txBox="1"/>
          <p:nvPr>
            <p:ph idx="4" type="body"/>
          </p:nvPr>
        </p:nvSpPr>
        <p:spPr>
          <a:xfrm>
            <a:off x="4978395" y="4987051"/>
            <a:ext cx="30366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objetos vertical">
  <p:cSld name="2 objetos vertical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1650" y="756018"/>
            <a:ext cx="1547532" cy="1547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1650" y="3227266"/>
            <a:ext cx="1547532" cy="1547532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7"/>
          <p:cNvSpPr txBox="1"/>
          <p:nvPr>
            <p:ph idx="1" type="subTitle"/>
          </p:nvPr>
        </p:nvSpPr>
        <p:spPr>
          <a:xfrm>
            <a:off x="3152192" y="1356780"/>
            <a:ext cx="53025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" name="Google Shape;178;p37"/>
          <p:cNvSpPr txBox="1"/>
          <p:nvPr>
            <p:ph type="title"/>
          </p:nvPr>
        </p:nvSpPr>
        <p:spPr>
          <a:xfrm>
            <a:off x="3159547" y="756018"/>
            <a:ext cx="5295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Lato Black"/>
              <a:buNone/>
              <a:defRPr b="1" i="0" sz="35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sp>
        <p:nvSpPr>
          <p:cNvPr id="179" name="Google Shape;179;p37"/>
          <p:cNvSpPr txBox="1"/>
          <p:nvPr>
            <p:ph idx="2" type="subTitle"/>
          </p:nvPr>
        </p:nvSpPr>
        <p:spPr>
          <a:xfrm>
            <a:off x="3152192" y="3828033"/>
            <a:ext cx="53025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" name="Google Shape;180;p37"/>
          <p:cNvSpPr txBox="1"/>
          <p:nvPr>
            <p:ph idx="3" type="title"/>
          </p:nvPr>
        </p:nvSpPr>
        <p:spPr>
          <a:xfrm>
            <a:off x="3159547" y="3227271"/>
            <a:ext cx="5295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Lato Black"/>
              <a:buNone/>
              <a:defRPr b="1" i="0" sz="35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objeto ">
  <p:cSld name="1 objeto 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8657" y="2203716"/>
            <a:ext cx="2208205" cy="220820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8"/>
          <p:cNvSpPr txBox="1"/>
          <p:nvPr>
            <p:ph idx="1" type="subTitle"/>
          </p:nvPr>
        </p:nvSpPr>
        <p:spPr>
          <a:xfrm>
            <a:off x="3159547" y="3063702"/>
            <a:ext cx="5302500" cy="10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38"/>
          <p:cNvSpPr txBox="1"/>
          <p:nvPr>
            <p:ph type="title"/>
          </p:nvPr>
        </p:nvSpPr>
        <p:spPr>
          <a:xfrm>
            <a:off x="3159547" y="2424770"/>
            <a:ext cx="5295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nea de tiempo - Título">
  <p:cSld name="Linea de tiempo - Título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765993" cy="6857174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9"/>
          <p:cNvSpPr txBox="1"/>
          <p:nvPr>
            <p:ph type="title"/>
          </p:nvPr>
        </p:nvSpPr>
        <p:spPr>
          <a:xfrm>
            <a:off x="3160033" y="1089061"/>
            <a:ext cx="5648100" cy="10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Lato Black"/>
              <a:buNone/>
              <a:defRPr b="1" i="0" sz="38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cxnSp>
        <p:nvCxnSpPr>
          <p:cNvPr id="188" name="Google Shape;188;p39"/>
          <p:cNvCxnSpPr/>
          <p:nvPr/>
        </p:nvCxnSpPr>
        <p:spPr>
          <a:xfrm>
            <a:off x="3250018" y="735486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9" name="Google Shape;18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7086" y="2869258"/>
            <a:ext cx="457997" cy="457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8550" y="4834417"/>
            <a:ext cx="466525" cy="46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9"/>
          <p:cNvSpPr txBox="1"/>
          <p:nvPr>
            <p:ph idx="1" type="body"/>
          </p:nvPr>
        </p:nvSpPr>
        <p:spPr>
          <a:xfrm>
            <a:off x="3160033" y="4821958"/>
            <a:ext cx="5487600" cy="7752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1pPr>
            <a:lvl2pPr indent="-3810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2pPr>
            <a:lvl3pPr indent="-3810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3pPr>
            <a:lvl4pPr indent="-3810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4pPr>
            <a:lvl5pPr indent="-3810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5pPr>
            <a:lvl6pPr indent="-3810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6pPr>
            <a:lvl7pPr indent="-3810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7pPr>
            <a:lvl8pPr indent="-3810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8pPr>
            <a:lvl9pPr indent="-3810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2" name="Google Shape;192;p39"/>
          <p:cNvSpPr txBox="1"/>
          <p:nvPr>
            <p:ph idx="2" type="title"/>
          </p:nvPr>
        </p:nvSpPr>
        <p:spPr>
          <a:xfrm>
            <a:off x="1437760" y="2881839"/>
            <a:ext cx="768300" cy="4581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3" name="Google Shape;193;p39"/>
          <p:cNvSpPr txBox="1"/>
          <p:nvPr>
            <p:ph idx="3" type="title"/>
          </p:nvPr>
        </p:nvSpPr>
        <p:spPr>
          <a:xfrm>
            <a:off x="1437760" y="4838691"/>
            <a:ext cx="768300" cy="4581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4" name="Google Shape;194;p39"/>
          <p:cNvSpPr txBox="1"/>
          <p:nvPr>
            <p:ph idx="4" type="body"/>
          </p:nvPr>
        </p:nvSpPr>
        <p:spPr>
          <a:xfrm>
            <a:off x="3160033" y="2852525"/>
            <a:ext cx="5487600" cy="7752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1pPr>
            <a:lvl2pPr indent="-3810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2pPr>
            <a:lvl3pPr indent="-3810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3pPr>
            <a:lvl4pPr indent="-3810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4pPr>
            <a:lvl5pPr indent="-3810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5pPr>
            <a:lvl6pPr indent="-3810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6pPr>
            <a:lvl7pPr indent="-3810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7pPr>
            <a:lvl8pPr indent="-3810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8pPr>
            <a:lvl9pPr indent="-3810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nea de tiempo - Continua">
  <p:cSld name="Linea de tiempo - Continua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765993" cy="685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7086" y="917780"/>
            <a:ext cx="457998" cy="45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8550" y="2882929"/>
            <a:ext cx="466525" cy="466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2813" y="4826074"/>
            <a:ext cx="457997" cy="4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0"/>
          <p:cNvSpPr txBox="1"/>
          <p:nvPr>
            <p:ph idx="1" type="body"/>
          </p:nvPr>
        </p:nvSpPr>
        <p:spPr>
          <a:xfrm>
            <a:off x="3160033" y="2857573"/>
            <a:ext cx="5487600" cy="7752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1pPr>
            <a:lvl2pPr indent="-3810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2pPr>
            <a:lvl3pPr indent="-3810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3pPr>
            <a:lvl4pPr indent="-3810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4pPr>
            <a:lvl5pPr indent="-3810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5pPr>
            <a:lvl6pPr indent="-3810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6pPr>
            <a:lvl7pPr indent="-3810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7pPr>
            <a:lvl8pPr indent="-3810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8pPr>
            <a:lvl9pPr indent="-3810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1" name="Google Shape;201;p40"/>
          <p:cNvSpPr txBox="1"/>
          <p:nvPr>
            <p:ph idx="2" type="body"/>
          </p:nvPr>
        </p:nvSpPr>
        <p:spPr>
          <a:xfrm>
            <a:off x="3160033" y="4796452"/>
            <a:ext cx="5487600" cy="7752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1pPr>
            <a:lvl2pPr indent="-3810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2pPr>
            <a:lvl3pPr indent="-3810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3pPr>
            <a:lvl4pPr indent="-3810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4pPr>
            <a:lvl5pPr indent="-3810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5pPr>
            <a:lvl6pPr indent="-3810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6pPr>
            <a:lvl7pPr indent="-3810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7pPr>
            <a:lvl8pPr indent="-3810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8pPr>
            <a:lvl9pPr indent="-3810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2" name="Google Shape;202;p40"/>
          <p:cNvSpPr txBox="1"/>
          <p:nvPr>
            <p:ph type="title"/>
          </p:nvPr>
        </p:nvSpPr>
        <p:spPr>
          <a:xfrm>
            <a:off x="1437760" y="917772"/>
            <a:ext cx="768300" cy="4581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" name="Google Shape;203;p40"/>
          <p:cNvSpPr txBox="1"/>
          <p:nvPr>
            <p:ph idx="3" type="title"/>
          </p:nvPr>
        </p:nvSpPr>
        <p:spPr>
          <a:xfrm>
            <a:off x="1437760" y="2887196"/>
            <a:ext cx="768300" cy="4581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40"/>
          <p:cNvSpPr txBox="1"/>
          <p:nvPr>
            <p:ph idx="4" type="title"/>
          </p:nvPr>
        </p:nvSpPr>
        <p:spPr>
          <a:xfrm>
            <a:off x="1437760" y="4826075"/>
            <a:ext cx="768300" cy="4581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40"/>
          <p:cNvSpPr txBox="1"/>
          <p:nvPr>
            <p:ph idx="5" type="body"/>
          </p:nvPr>
        </p:nvSpPr>
        <p:spPr>
          <a:xfrm>
            <a:off x="3160033" y="888140"/>
            <a:ext cx="5487600" cy="7752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1pPr>
            <a:lvl2pPr indent="-3810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2pPr>
            <a:lvl3pPr indent="-3810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3pPr>
            <a:lvl4pPr indent="-3810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4pPr>
            <a:lvl5pPr indent="-3810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/>
            </a:lvl5pPr>
            <a:lvl6pPr indent="-3810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6pPr>
            <a:lvl7pPr indent="-3810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7pPr>
            <a:lvl8pPr indent="-3810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8pPr>
            <a:lvl9pPr indent="-3810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•"/>
              <a:defRPr sz="2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 2" showMasterSp="0">
  <p:cSld name="Diapositiva de título 2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2896" cy="6857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082778"/>
            <a:ext cx="2783781" cy="277488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ctrTitle"/>
          </p:nvPr>
        </p:nvSpPr>
        <p:spPr>
          <a:xfrm>
            <a:off x="685821" y="2580107"/>
            <a:ext cx="7772400" cy="14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050" lIns="64050" spcFirstLastPara="1" rIns="64050" wrap="square" tIns="6405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ato Black"/>
              <a:buNone/>
              <a:defRPr b="1" i="0" sz="50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3757868" y="4277893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0" name="Google Shape;3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6359113" y="-7564"/>
            <a:ext cx="2783781" cy="2774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rco 1">
  <p:cSld name="Marco 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39442" y="2"/>
            <a:ext cx="2904569" cy="2895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rco 2">
  <p:cSld name="Marco 2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co" showMasterSp="0">
  <p:cSld name="Blanco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zul" showMasterSp="0">
  <p:cSld name="Azul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6" y="0"/>
            <a:ext cx="9142897" cy="685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6" y="0"/>
            <a:ext cx="9142897" cy="685717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5"/>
          <p:cNvSpPr txBox="1"/>
          <p:nvPr>
            <p:ph type="ctrTitle"/>
          </p:nvPr>
        </p:nvSpPr>
        <p:spPr>
          <a:xfrm>
            <a:off x="411175" y="859067"/>
            <a:ext cx="8282400" cy="28119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45"/>
          <p:cNvSpPr txBox="1"/>
          <p:nvPr>
            <p:ph idx="1" type="subTitle"/>
          </p:nvPr>
        </p:nvSpPr>
        <p:spPr>
          <a:xfrm>
            <a:off x="411175" y="4531000"/>
            <a:ext cx="8282400" cy="1680900"/>
          </a:xfrm>
          <a:prstGeom prst="rect">
            <a:avLst/>
          </a:prstGeom>
        </p:spPr>
        <p:txBody>
          <a:bodyPr anchorCtr="0" anchor="ctr" bIns="64050" lIns="64050" spcFirstLastPara="1" rIns="64050" wrap="square" tIns="64050"/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6" name="Google Shape;216;p4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32194" y="0"/>
            <a:ext cx="9142897" cy="685717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6"/>
          <p:cNvSpPr txBox="1"/>
          <p:nvPr>
            <p:ph type="title"/>
          </p:nvPr>
        </p:nvSpPr>
        <p:spPr>
          <a:xfrm>
            <a:off x="265500" y="1438333"/>
            <a:ext cx="4045200" cy="23856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" name="Google Shape;220;p46"/>
          <p:cNvSpPr txBox="1"/>
          <p:nvPr>
            <p:ph idx="1" type="subTitle"/>
          </p:nvPr>
        </p:nvSpPr>
        <p:spPr>
          <a:xfrm>
            <a:off x="265500" y="3895201"/>
            <a:ext cx="4045200" cy="17940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46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64050" lIns="64050" spcFirstLastPara="1" rIns="64050" wrap="square" tIns="64050"/>
          <a:lstStyle>
            <a:lvl1pPr indent="-419100" lvl="0" marL="457200" rtl="0">
              <a:spcBef>
                <a:spcPts val="1000"/>
              </a:spcBef>
              <a:spcAft>
                <a:spcPts val="0"/>
              </a:spcAft>
              <a:buSzPts val="3000"/>
              <a:buFont typeface="Roboto"/>
              <a:buChar char="•"/>
              <a:defRPr sz="3000"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55600" lvl="2" marL="1371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22" name="Google Shape;222;p4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7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25" name="Google Shape;225;p47"/>
          <p:cNvSpPr txBox="1"/>
          <p:nvPr>
            <p:ph idx="1" type="body"/>
          </p:nvPr>
        </p:nvSpPr>
        <p:spPr>
          <a:xfrm>
            <a:off x="311700" y="1958433"/>
            <a:ext cx="85206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indent="-419100" lvl="0" marL="457200" rtl="0">
              <a:spcBef>
                <a:spcPts val="1000"/>
              </a:spcBef>
              <a:spcAft>
                <a:spcPts val="0"/>
              </a:spcAft>
              <a:buSzPts val="3000"/>
              <a:buFont typeface="Roboto"/>
              <a:buChar char="•"/>
              <a:defRPr sz="30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/>
            </a:lvl2pPr>
            <a:lvl3pPr indent="-355600" lvl="2" marL="1371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26" name="Google Shape;226;p4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7" name="Google Shape;227;p47"/>
          <p:cNvCxnSpPr/>
          <p:nvPr/>
        </p:nvCxnSpPr>
        <p:spPr>
          <a:xfrm>
            <a:off x="415390" y="1715546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8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30" name="Google Shape;230;p48"/>
          <p:cNvSpPr txBox="1"/>
          <p:nvPr>
            <p:ph idx="1" type="body"/>
          </p:nvPr>
        </p:nvSpPr>
        <p:spPr>
          <a:xfrm>
            <a:off x="311700" y="1958433"/>
            <a:ext cx="39999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indent="-317500" lvl="0" marL="4572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04800" lvl="1" marL="9144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231" name="Google Shape;231;p48"/>
          <p:cNvSpPr txBox="1"/>
          <p:nvPr>
            <p:ph idx="2" type="body"/>
          </p:nvPr>
        </p:nvSpPr>
        <p:spPr>
          <a:xfrm>
            <a:off x="4832400" y="1958433"/>
            <a:ext cx="39999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/>
          <a:lstStyle>
            <a:lvl1pPr indent="-317500" lvl="0" marL="4572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04800" lvl="1" marL="9144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232" name="Google Shape;232;p4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3" name="Google Shape;233;p48"/>
          <p:cNvCxnSpPr/>
          <p:nvPr/>
        </p:nvCxnSpPr>
        <p:spPr>
          <a:xfrm>
            <a:off x="415390" y="1715546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6" y="0"/>
            <a:ext cx="9142897" cy="6857174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9"/>
          <p:cNvSpPr txBox="1"/>
          <p:nvPr>
            <p:ph type="title"/>
          </p:nvPr>
        </p:nvSpPr>
        <p:spPr>
          <a:xfrm>
            <a:off x="430800" y="2519600"/>
            <a:ext cx="8282400" cy="2022000"/>
          </a:xfrm>
          <a:prstGeom prst="rect">
            <a:avLst/>
          </a:prstGeom>
        </p:spPr>
        <p:txBody>
          <a:bodyPr anchorCtr="0" anchor="ctr" bIns="64050" lIns="64050" spcFirstLastPara="1" rIns="64050" wrap="square" tIns="64050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7" name="Google Shape;237;p4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 3" showMasterSp="0">
  <p:cSld name="Diapositiva de título 2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2896" cy="6857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082778"/>
            <a:ext cx="2783781" cy="2774887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6"/>
          <p:cNvSpPr txBox="1"/>
          <p:nvPr>
            <p:ph type="ctrTitle"/>
          </p:nvPr>
        </p:nvSpPr>
        <p:spPr>
          <a:xfrm>
            <a:off x="682326" y="2117726"/>
            <a:ext cx="7772400" cy="14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ato Black"/>
              <a:buNone/>
              <a:defRPr b="1" i="0" sz="50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sp>
        <p:nvSpPr>
          <p:cNvPr id="35" name="Google Shape;35;p6"/>
          <p:cNvSpPr txBox="1"/>
          <p:nvPr>
            <p:ph idx="1" type="subTitle"/>
          </p:nvPr>
        </p:nvSpPr>
        <p:spPr>
          <a:xfrm>
            <a:off x="703554" y="3815516"/>
            <a:ext cx="43176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36" name="Google Shape;36;p6"/>
          <p:cNvCxnSpPr/>
          <p:nvPr/>
        </p:nvCxnSpPr>
        <p:spPr>
          <a:xfrm>
            <a:off x="740643" y="1815124"/>
            <a:ext cx="23769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 4">
  <p:cSld name="Diapositiva de Título 3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6" y="0"/>
            <a:ext cx="9142897" cy="6857174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 txBox="1"/>
          <p:nvPr>
            <p:ph type="ctrTitle"/>
          </p:nvPr>
        </p:nvSpPr>
        <p:spPr>
          <a:xfrm>
            <a:off x="682326" y="2117726"/>
            <a:ext cx="7772400" cy="14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ato Black"/>
              <a:buNone/>
              <a:defRPr b="1" i="0" sz="50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" type="subTitle"/>
          </p:nvPr>
        </p:nvSpPr>
        <p:spPr>
          <a:xfrm>
            <a:off x="703554" y="3815516"/>
            <a:ext cx="43176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41" name="Google Shape;41;p7"/>
          <p:cNvCxnSpPr/>
          <p:nvPr/>
        </p:nvCxnSpPr>
        <p:spPr>
          <a:xfrm>
            <a:off x="682326" y="1815124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689275" y="1196370"/>
            <a:ext cx="2723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 5">
  <p:cSld name="Diapositiva de Título 3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6" y="0"/>
            <a:ext cx="9142897" cy="6857174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8"/>
          <p:cNvSpPr txBox="1"/>
          <p:nvPr>
            <p:ph type="ctrTitle"/>
          </p:nvPr>
        </p:nvSpPr>
        <p:spPr>
          <a:xfrm>
            <a:off x="685821" y="2580107"/>
            <a:ext cx="7772400" cy="14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4050" lIns="64050" spcFirstLastPara="1" rIns="64050" wrap="square" tIns="6405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ato Black"/>
              <a:buNone/>
              <a:defRPr b="1" i="0" sz="50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cxnSp>
        <p:nvCxnSpPr>
          <p:cNvPr id="46" name="Google Shape;46;p8"/>
          <p:cNvCxnSpPr/>
          <p:nvPr/>
        </p:nvCxnSpPr>
        <p:spPr>
          <a:xfrm>
            <a:off x="3757868" y="4277893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tems 1" showMasterSp="0">
  <p:cSld name="Items 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765993" cy="685717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 txBox="1"/>
          <p:nvPr>
            <p:ph type="title"/>
          </p:nvPr>
        </p:nvSpPr>
        <p:spPr>
          <a:xfrm>
            <a:off x="3142665" y="1059159"/>
            <a:ext cx="5312400" cy="1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cxnSp>
        <p:nvCxnSpPr>
          <p:cNvPr id="50" name="Google Shape;50;p9"/>
          <p:cNvCxnSpPr/>
          <p:nvPr/>
        </p:nvCxnSpPr>
        <p:spPr>
          <a:xfrm>
            <a:off x="3200982" y="705585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idx="1" type="subTitle"/>
          </p:nvPr>
        </p:nvSpPr>
        <p:spPr>
          <a:xfrm>
            <a:off x="3137697" y="2705976"/>
            <a:ext cx="5317500" cy="24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tems 2" showMasterSp="0">
  <p:cSld name="Items 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0" type="dt"/>
          </p:nvPr>
        </p:nvSpPr>
        <p:spPr>
          <a:xfrm>
            <a:off x="628651" y="6356352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54" name="Google Shape;5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765993" cy="685717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0"/>
          <p:cNvSpPr txBox="1"/>
          <p:nvPr>
            <p:ph type="title"/>
          </p:nvPr>
        </p:nvSpPr>
        <p:spPr>
          <a:xfrm>
            <a:off x="3142665" y="1059158"/>
            <a:ext cx="5312400" cy="1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cxnSp>
        <p:nvCxnSpPr>
          <p:cNvPr id="56" name="Google Shape;56;p10"/>
          <p:cNvCxnSpPr/>
          <p:nvPr/>
        </p:nvCxnSpPr>
        <p:spPr>
          <a:xfrm>
            <a:off x="3200982" y="705585"/>
            <a:ext cx="1628400" cy="0"/>
          </a:xfrm>
          <a:prstGeom prst="straightConnector1">
            <a:avLst/>
          </a:prstGeom>
          <a:noFill/>
          <a:ln cap="flat" cmpd="sng" w="381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7" name="Google Shape;57;p10"/>
          <p:cNvSpPr txBox="1"/>
          <p:nvPr>
            <p:ph idx="1" type="subTitle"/>
          </p:nvPr>
        </p:nvSpPr>
        <p:spPr>
          <a:xfrm>
            <a:off x="3137697" y="2705976"/>
            <a:ext cx="5317500" cy="24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43.xml"/><Relationship Id="rId43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44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48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2.xml"/><Relationship Id="rId32" Type="http://schemas.openxmlformats.org/officeDocument/2006/relationships/slideLayout" Target="../slideLayouts/slideLayout31.xml"/><Relationship Id="rId35" Type="http://schemas.openxmlformats.org/officeDocument/2006/relationships/slideLayout" Target="../slideLayouts/slideLayout34.xml"/><Relationship Id="rId34" Type="http://schemas.openxmlformats.org/officeDocument/2006/relationships/slideLayout" Target="../slideLayouts/slideLayout33.xml"/><Relationship Id="rId37" Type="http://schemas.openxmlformats.org/officeDocument/2006/relationships/slideLayout" Target="../slideLayouts/slideLayout36.xml"/><Relationship Id="rId3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8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082778"/>
            <a:ext cx="2783781" cy="277488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689275" y="706036"/>
            <a:ext cx="6086100" cy="1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Lato Black"/>
              <a:buNone/>
              <a:defRPr b="1" i="0" sz="35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689276" y="2387460"/>
            <a:ext cx="7765500" cy="37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64050" lIns="64050" spcFirstLastPara="1" rIns="64050" wrap="square" tIns="6405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58ECD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0"/>
          <p:cNvSpPr txBox="1"/>
          <p:nvPr>
            <p:ph type="ctrTitle"/>
          </p:nvPr>
        </p:nvSpPr>
        <p:spPr>
          <a:xfrm>
            <a:off x="682326" y="2117726"/>
            <a:ext cx="7772400" cy="1429800"/>
          </a:xfrm>
          <a:prstGeom prst="rect">
            <a:avLst/>
          </a:prstGeom>
        </p:spPr>
        <p:txBody>
          <a:bodyPr anchorCtr="0" anchor="ctr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Curso B</a:t>
            </a:r>
            <a:r>
              <a:rPr lang="en"/>
              <a:t>ásico </a:t>
            </a:r>
            <a:r>
              <a:rPr lang="en"/>
              <a:t>de Ionic</a:t>
            </a:r>
            <a:endParaRPr/>
          </a:p>
        </p:txBody>
      </p:sp>
      <p:sp>
        <p:nvSpPr>
          <p:cNvPr id="243" name="Google Shape;243;p50"/>
          <p:cNvSpPr txBox="1"/>
          <p:nvPr>
            <p:ph idx="1" type="subTitle"/>
          </p:nvPr>
        </p:nvSpPr>
        <p:spPr>
          <a:xfrm>
            <a:off x="703554" y="3815516"/>
            <a:ext cx="4317600" cy="723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Aprendiendo Ionic desde cero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9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Treasure Hunting</a:t>
            </a:r>
            <a:endParaRPr/>
          </a:p>
        </p:txBody>
      </p:sp>
      <p:sp>
        <p:nvSpPr>
          <p:cNvPr id="302" name="Google Shape;302;p59"/>
          <p:cNvSpPr txBox="1"/>
          <p:nvPr>
            <p:ph idx="1" type="body"/>
          </p:nvPr>
        </p:nvSpPr>
        <p:spPr>
          <a:xfrm>
            <a:off x="311700" y="1958425"/>
            <a:ext cx="77973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App que te permitirá unirte a una búsqueda de tesoros alrededor del mundo: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Haz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r>
              <a:rPr i="1" lang="en">
                <a:latin typeface="Lato"/>
                <a:ea typeface="Lato"/>
                <a:cs typeface="Lato"/>
                <a:sym typeface="Lato"/>
              </a:rPr>
              <a:t>checkin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en lugares cercanos a ti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 de alta tus lugares secretos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60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Herramientas que usaremos</a:t>
            </a:r>
            <a:endParaRPr/>
          </a:p>
        </p:txBody>
      </p:sp>
      <p:sp>
        <p:nvSpPr>
          <p:cNvPr id="308" name="Google Shape;308;p60"/>
          <p:cNvSpPr txBox="1"/>
          <p:nvPr>
            <p:ph idx="1" type="body"/>
          </p:nvPr>
        </p:nvSpPr>
        <p:spPr>
          <a:xfrm>
            <a:off x="311700" y="1958425"/>
            <a:ext cx="45720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Navegador Web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Editor de Texto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Node.js (específicamente npm)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Ionic CLI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giphy.gif" id="309" name="Google Shape;30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42862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1"/>
          <p:cNvSpPr txBox="1"/>
          <p:nvPr>
            <p:ph type="title"/>
          </p:nvPr>
        </p:nvSpPr>
        <p:spPr>
          <a:xfrm>
            <a:off x="430800" y="2418000"/>
            <a:ext cx="8282400" cy="2022000"/>
          </a:xfrm>
          <a:prstGeom prst="rect">
            <a:avLst/>
          </a:prstGeom>
        </p:spPr>
        <p:txBody>
          <a:bodyPr anchorCtr="0" anchor="ctr" bIns="64050" lIns="64050" spcFirstLastPara="1" rIns="64050" wrap="square" tIns="64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Aspectos básicos de Ionic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62"/>
          <p:cNvSpPr txBox="1"/>
          <p:nvPr>
            <p:ph idx="4294967295" type="title"/>
          </p:nvPr>
        </p:nvSpPr>
        <p:spPr>
          <a:xfrm>
            <a:off x="618150" y="526800"/>
            <a:ext cx="7907700" cy="12639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Efecto Indiana Jones: </a:t>
            </a:r>
            <a:br>
              <a:rPr lang="en"/>
            </a:br>
            <a:r>
              <a:rPr lang="en"/>
              <a:t>La herramienta correcta</a:t>
            </a:r>
            <a:endParaRPr/>
          </a:p>
        </p:txBody>
      </p:sp>
      <p:pic>
        <p:nvPicPr>
          <p:cNvPr descr="giphy.gif" id="320" name="Google Shape;32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150" y="2167149"/>
            <a:ext cx="7907700" cy="332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63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Ionic CLI</a:t>
            </a:r>
            <a:endParaRPr/>
          </a:p>
        </p:txBody>
      </p:sp>
      <p:sp>
        <p:nvSpPr>
          <p:cNvPr id="326" name="Google Shape;326;p63"/>
          <p:cNvSpPr txBox="1"/>
          <p:nvPr>
            <p:ph idx="1" type="body"/>
          </p:nvPr>
        </p:nvSpPr>
        <p:spPr>
          <a:xfrm>
            <a:off x="311700" y="1958425"/>
            <a:ext cx="6802500" cy="15837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Set de herramientas de consola que usaremos en nuestros proyectos de Ionic 3 que facilitan: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63"/>
          <p:cNvSpPr txBox="1"/>
          <p:nvPr/>
        </p:nvSpPr>
        <p:spPr>
          <a:xfrm>
            <a:off x="3931430" y="3465002"/>
            <a:ext cx="4536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Char char="•"/>
            </a:pPr>
            <a:r>
              <a:rPr lang="en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Crear proyectos</a:t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Char char="•"/>
            </a:pPr>
            <a:r>
              <a:rPr lang="en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Generar</a:t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•"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Componentes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•"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Rutas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•"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Servicios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•"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Pipes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•"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Etc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4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Ionic CLI</a:t>
            </a:r>
            <a:endParaRPr/>
          </a:p>
        </p:txBody>
      </p:sp>
      <p:sp>
        <p:nvSpPr>
          <p:cNvPr id="333" name="Google Shape;333;p64"/>
          <p:cNvSpPr txBox="1"/>
          <p:nvPr>
            <p:ph idx="1" type="body"/>
          </p:nvPr>
        </p:nvSpPr>
        <p:spPr>
          <a:xfrm>
            <a:off x="311700" y="1958433"/>
            <a:ext cx="85206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Correr nuestra app localmente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Hacer testing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Preparar nuestra app para producción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Compilar nuestra app hacia nativa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Etc...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4" name="Google Shape;33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6885" y="4425275"/>
            <a:ext cx="3815175" cy="243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5"/>
          <p:cNvSpPr txBox="1"/>
          <p:nvPr>
            <p:ph type="title"/>
          </p:nvPr>
        </p:nvSpPr>
        <p:spPr>
          <a:xfrm>
            <a:off x="430800" y="2418000"/>
            <a:ext cx="8282400" cy="2022000"/>
          </a:xfrm>
          <a:prstGeom prst="rect">
            <a:avLst/>
          </a:prstGeom>
        </p:spPr>
        <p:txBody>
          <a:bodyPr anchorCtr="0" anchor="ctr" bIns="64050" lIns="64050" spcFirstLastPara="1" rIns="64050" wrap="square" tIns="64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3. Navegación</a:t>
            </a:r>
            <a:endParaRPr sz="6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66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Navegación en Ionic</a:t>
            </a:r>
            <a:endParaRPr/>
          </a:p>
        </p:txBody>
      </p:sp>
      <p:sp>
        <p:nvSpPr>
          <p:cNvPr id="345" name="Google Shape;345;p66"/>
          <p:cNvSpPr txBox="1"/>
          <p:nvPr>
            <p:ph idx="1" type="body"/>
          </p:nvPr>
        </p:nvSpPr>
        <p:spPr>
          <a:xfrm>
            <a:off x="2818575" y="1958425"/>
            <a:ext cx="61044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Capacidad que tenemos para cambiar entre una pantalla y otra de manera intuitiva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Nos permite distribuir el contenido de nuestra app en diferentes pantallas.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Facilita la comunicación por medio de parámetros entre pantallas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6" name="Google Shape;34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800" y="2064975"/>
            <a:ext cx="2241975" cy="176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7"/>
          <p:cNvSpPr txBox="1"/>
          <p:nvPr>
            <p:ph type="title"/>
          </p:nvPr>
        </p:nvSpPr>
        <p:spPr>
          <a:xfrm>
            <a:off x="430800" y="2418000"/>
            <a:ext cx="8282400" cy="2022000"/>
          </a:xfrm>
          <a:prstGeom prst="rect">
            <a:avLst/>
          </a:prstGeom>
        </p:spPr>
        <p:txBody>
          <a:bodyPr anchorCtr="0" anchor="ctr" bIns="64050" lIns="64050" spcFirstLastPara="1" rIns="64050" wrap="square" tIns="64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Temas (Estilo)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8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Estilo</a:t>
            </a:r>
            <a:endParaRPr/>
          </a:p>
        </p:txBody>
      </p:sp>
      <p:sp>
        <p:nvSpPr>
          <p:cNvPr id="357" name="Google Shape;357;p68"/>
          <p:cNvSpPr txBox="1"/>
          <p:nvPr>
            <p:ph idx="1" type="body"/>
          </p:nvPr>
        </p:nvSpPr>
        <p:spPr>
          <a:xfrm>
            <a:off x="3843500" y="2034625"/>
            <a:ext cx="48231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Ionic nos provee de su propia guía de estilos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El estilo y distribución depende del dispositivo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Aunque se trate de HTML y CSS, el look and feel que obtenemos es el de un app nativa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8" name="Google Shape;35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06000"/>
            <a:ext cx="3570000" cy="267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phy.gif" id="248" name="Google Shape;248;p51"/>
          <p:cNvPicPr preferRelativeResize="0"/>
          <p:nvPr/>
        </p:nvPicPr>
        <p:blipFill rotWithShape="1">
          <a:blip r:embed="rId3">
            <a:alphaModFix/>
          </a:blip>
          <a:srcRect b="-514" l="0" r="0" t="24825"/>
          <a:stretch/>
        </p:blipFill>
        <p:spPr>
          <a:xfrm rot="10800000">
            <a:off x="3998400" y="-16624"/>
            <a:ext cx="5145600" cy="28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51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Eduardo Ibarra</a:t>
            </a:r>
            <a:endParaRPr/>
          </a:p>
        </p:txBody>
      </p:sp>
      <p:sp>
        <p:nvSpPr>
          <p:cNvPr id="250" name="Google Shape;250;p51"/>
          <p:cNvSpPr txBox="1"/>
          <p:nvPr>
            <p:ph idx="4294967295" type="subTitle"/>
          </p:nvPr>
        </p:nvSpPr>
        <p:spPr>
          <a:xfrm>
            <a:off x="4410450" y="3751029"/>
            <a:ext cx="4045200" cy="24681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Mexicano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Emprendedor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Arquitecto de Sistemas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Tutor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51"/>
          <p:cNvSpPr txBox="1"/>
          <p:nvPr>
            <p:ph idx="1" type="body"/>
          </p:nvPr>
        </p:nvSpPr>
        <p:spPr>
          <a:xfrm>
            <a:off x="311700" y="1958425"/>
            <a:ext cx="3923700" cy="14178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eduardo@gobae.com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@iBar_Ed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9"/>
          <p:cNvSpPr txBox="1"/>
          <p:nvPr>
            <p:ph type="title"/>
          </p:nvPr>
        </p:nvSpPr>
        <p:spPr>
          <a:xfrm>
            <a:off x="430800" y="2418000"/>
            <a:ext cx="8282400" cy="2022000"/>
          </a:xfrm>
          <a:prstGeom prst="rect">
            <a:avLst/>
          </a:prstGeom>
        </p:spPr>
        <p:txBody>
          <a:bodyPr anchorCtr="0" anchor="ctr" bIns="64050" lIns="64050" spcFirstLastPara="1" rIns="64050" wrap="square" tIns="64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CRUD en Ionic y Firebase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70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CRUD</a:t>
            </a:r>
            <a:endParaRPr/>
          </a:p>
        </p:txBody>
      </p:sp>
      <p:sp>
        <p:nvSpPr>
          <p:cNvPr id="369" name="Google Shape;369;p70"/>
          <p:cNvSpPr txBox="1"/>
          <p:nvPr>
            <p:ph idx="1" type="body"/>
          </p:nvPr>
        </p:nvSpPr>
        <p:spPr>
          <a:xfrm>
            <a:off x="402125" y="1943350"/>
            <a:ext cx="51549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600">
                <a:latin typeface="Lato"/>
                <a:ea typeface="Lato"/>
                <a:cs typeface="Lato"/>
                <a:sym typeface="Lato"/>
              </a:rPr>
              <a:t>C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reate.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Crear nuevos lugares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600">
                <a:latin typeface="Lato"/>
                <a:ea typeface="Lato"/>
                <a:cs typeface="Lato"/>
                <a:sym typeface="Lato"/>
              </a:rPr>
              <a:t>R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ead.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Leer lugares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600">
                <a:latin typeface="Lato"/>
                <a:ea typeface="Lato"/>
                <a:cs typeface="Lato"/>
                <a:sym typeface="Lato"/>
              </a:rPr>
              <a:t>U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pdate.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Actualizar lugares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600">
                <a:latin typeface="Lato"/>
                <a:ea typeface="Lato"/>
                <a:cs typeface="Lato"/>
                <a:sym typeface="Lato"/>
              </a:rPr>
              <a:t>D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elete.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Borrar Lugares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0" name="Google Shape;37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288" y="4645275"/>
            <a:ext cx="3933725" cy="221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1"/>
          <p:cNvSpPr txBox="1"/>
          <p:nvPr/>
        </p:nvSpPr>
        <p:spPr>
          <a:xfrm>
            <a:off x="311700" y="496667"/>
            <a:ext cx="8520600" cy="9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Lato Black"/>
                <a:ea typeface="Lato Black"/>
                <a:cs typeface="Lato Black"/>
                <a:sym typeface="Lato Black"/>
              </a:rPr>
              <a:t>Qué es Firebase?</a:t>
            </a:r>
            <a:endParaRPr sz="4800"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376" name="Google Shape;376;p71"/>
          <p:cNvSpPr txBox="1"/>
          <p:nvPr/>
        </p:nvSpPr>
        <p:spPr>
          <a:xfrm>
            <a:off x="4386100" y="1958425"/>
            <a:ext cx="4446300" cy="41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Lato"/>
              <a:buChar char="●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Backend as a service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Lato"/>
              <a:buChar char="●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Provee: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○"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Analytics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○"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Bases de datos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○"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Messaging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○"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Crash Reporting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○"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Entre otros...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7" name="Google Shape;37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75" y="2131525"/>
            <a:ext cx="3604100" cy="259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2"/>
          <p:cNvSpPr txBox="1"/>
          <p:nvPr>
            <p:ph type="title"/>
          </p:nvPr>
        </p:nvSpPr>
        <p:spPr>
          <a:xfrm>
            <a:off x="430800" y="2418000"/>
            <a:ext cx="8282400" cy="2022000"/>
          </a:xfrm>
          <a:prstGeom prst="rect">
            <a:avLst/>
          </a:prstGeom>
        </p:spPr>
        <p:txBody>
          <a:bodyPr anchorCtr="0" anchor="ctr" bIns="64050" lIns="64050" spcFirstLastPara="1" rIns="64050" wrap="square" tIns="64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 Deployment </a:t>
            </a:r>
            <a:br>
              <a:rPr lang="en"/>
            </a:br>
            <a:r>
              <a:rPr lang="en"/>
              <a:t>[Materiales Escritos]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73"/>
          <p:cNvSpPr txBox="1"/>
          <p:nvPr>
            <p:ph type="title"/>
          </p:nvPr>
        </p:nvSpPr>
        <p:spPr>
          <a:xfrm>
            <a:off x="430800" y="2418000"/>
            <a:ext cx="8282400" cy="2022000"/>
          </a:xfrm>
          <a:prstGeom prst="rect">
            <a:avLst/>
          </a:prstGeom>
        </p:spPr>
        <p:txBody>
          <a:bodyPr anchorCtr="0" anchor="ctr" bIns="64050" lIns="64050" spcFirstLastPara="1" rIns="64050" wrap="square" tIns="64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 Conclusión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74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Qué fue lo que aprendimos?</a:t>
            </a:r>
            <a:endParaRPr/>
          </a:p>
        </p:txBody>
      </p:sp>
      <p:sp>
        <p:nvSpPr>
          <p:cNvPr id="393" name="Google Shape;393;p74"/>
          <p:cNvSpPr txBox="1"/>
          <p:nvPr>
            <p:ph idx="1" type="body"/>
          </p:nvPr>
        </p:nvSpPr>
        <p:spPr>
          <a:xfrm>
            <a:off x="3495152" y="1885533"/>
            <a:ext cx="5169600" cy="48519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Aspectos básicos de Ionic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Crear un app usando Ionic Framework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Conectar nuestro app a una base de datos Firebase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Agregar autenticación con Facebook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giphy.gif" id="394" name="Google Shape;394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613" y="2141737"/>
            <a:ext cx="2814475" cy="28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75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Dónde puedo aprender más?</a:t>
            </a:r>
            <a:endParaRPr/>
          </a:p>
        </p:txBody>
      </p:sp>
      <p:sp>
        <p:nvSpPr>
          <p:cNvPr id="400" name="Google Shape;400;p75"/>
          <p:cNvSpPr txBox="1"/>
          <p:nvPr>
            <p:ph idx="1" type="body"/>
          </p:nvPr>
        </p:nvSpPr>
        <p:spPr>
          <a:xfrm>
            <a:off x="4039425" y="1958425"/>
            <a:ext cx="4793100" cy="41331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Documentación oficial 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>
                <a:latin typeface="Lato"/>
                <a:ea typeface="Lato"/>
                <a:cs typeface="Lato"/>
                <a:sym typeface="Lato"/>
              </a:rPr>
              <a:t>de Ionic Framework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Preguntando en foros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Experimentando y creando más apps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giphy.gif" id="401" name="Google Shape;401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975" y="2138575"/>
            <a:ext cx="3670775" cy="294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76"/>
          <p:cNvSpPr txBox="1"/>
          <p:nvPr/>
        </p:nvSpPr>
        <p:spPr>
          <a:xfrm>
            <a:off x="3091950" y="457900"/>
            <a:ext cx="55827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400">
                <a:latin typeface="Lato"/>
                <a:ea typeface="Lato"/>
                <a:cs typeface="Lato"/>
                <a:sym typeface="Lato"/>
              </a:rPr>
              <a:t>¡</a:t>
            </a:r>
            <a:r>
              <a:rPr b="1" lang="en" sz="5400">
                <a:latin typeface="Lato"/>
                <a:ea typeface="Lato"/>
                <a:cs typeface="Lato"/>
                <a:sym typeface="Lato"/>
              </a:rPr>
              <a:t>Hasta Pronto!</a:t>
            </a:r>
            <a:endParaRPr b="1" sz="5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76"/>
          <p:cNvSpPr txBox="1"/>
          <p:nvPr/>
        </p:nvSpPr>
        <p:spPr>
          <a:xfrm>
            <a:off x="3167325" y="1537301"/>
            <a:ext cx="4045200" cy="5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Y muchas gracias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giphy.gif" id="408" name="Google Shape;408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8423" y="3274525"/>
            <a:ext cx="6370650" cy="3583475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76"/>
          <p:cNvSpPr txBox="1"/>
          <p:nvPr/>
        </p:nvSpPr>
        <p:spPr>
          <a:xfrm>
            <a:off x="114050" y="2195125"/>
            <a:ext cx="25902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@</a:t>
            </a:r>
            <a:r>
              <a:rPr lang="en" sz="3600">
                <a:solidFill>
                  <a:srgbClr val="FFFFFF"/>
                </a:solidFill>
              </a:rPr>
              <a:t>iBar_Ed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2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Avisos</a:t>
            </a:r>
            <a:endParaRPr sz="4800"/>
          </a:p>
        </p:txBody>
      </p:sp>
      <p:sp>
        <p:nvSpPr>
          <p:cNvPr id="257" name="Google Shape;257;p52"/>
          <p:cNvSpPr txBox="1"/>
          <p:nvPr>
            <p:ph idx="1" type="body"/>
          </p:nvPr>
        </p:nvSpPr>
        <p:spPr>
          <a:xfrm>
            <a:off x="2577400" y="2029225"/>
            <a:ext cx="6254700" cy="42999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Usaremos github para </a:t>
            </a:r>
            <a:br>
              <a:rPr lang="en" sz="3000">
                <a:latin typeface="Lato"/>
                <a:ea typeface="Lato"/>
                <a:cs typeface="Lato"/>
                <a:sym typeface="Lato"/>
              </a:rPr>
            </a:br>
            <a:r>
              <a:rPr lang="en" sz="3000">
                <a:latin typeface="Lato"/>
                <a:ea typeface="Lato"/>
                <a:cs typeface="Lato"/>
                <a:sym typeface="Lato"/>
              </a:rPr>
              <a:t>compartir código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El código estará siempre a tu disposición, pero te recomiendo que tú mismo lo teclees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Ocurrirán errores (Intencionales 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>
                <a:latin typeface="Lato"/>
                <a:ea typeface="Lato"/>
                <a:cs typeface="Lato"/>
                <a:sym typeface="Lato"/>
              </a:rPr>
              <a:t>y No Intencionales)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3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Tabla de contenidos</a:t>
            </a:r>
            <a:endParaRPr sz="4800"/>
          </a:p>
        </p:txBody>
      </p:sp>
      <p:sp>
        <p:nvSpPr>
          <p:cNvPr id="263" name="Google Shape;263;p53"/>
          <p:cNvSpPr txBox="1"/>
          <p:nvPr>
            <p:ph idx="1" type="body"/>
          </p:nvPr>
        </p:nvSpPr>
        <p:spPr>
          <a:xfrm>
            <a:off x="2954225" y="2083425"/>
            <a:ext cx="6450900" cy="38574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rabicPeriod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Introducción y setup del entorno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rabicPeriod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Aspectos B</a:t>
            </a:r>
            <a:r>
              <a:rPr lang="en" sz="3000">
                <a:latin typeface="Lato"/>
                <a:ea typeface="Lato"/>
                <a:cs typeface="Lato"/>
                <a:sym typeface="Lato"/>
              </a:rPr>
              <a:t>ásicos de Ionic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rabicPeriod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Navegaci</a:t>
            </a:r>
            <a:r>
              <a:rPr lang="en" sz="3000">
                <a:latin typeface="Lato"/>
                <a:ea typeface="Lato"/>
                <a:cs typeface="Lato"/>
                <a:sym typeface="Lato"/>
              </a:rPr>
              <a:t>ón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rabicPeriod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Temas (Estilo)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rabicPeriod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CRUD en Ionic y Firebase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rabicPeriod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Deployment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AutoNum type="arabicPeriod"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Conclusi</a:t>
            </a:r>
            <a:r>
              <a:rPr lang="en" sz="3000">
                <a:latin typeface="Lato"/>
                <a:ea typeface="Lato"/>
                <a:cs typeface="Lato"/>
                <a:sym typeface="Lato"/>
              </a:rPr>
              <a:t>ón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4"/>
          <p:cNvSpPr txBox="1"/>
          <p:nvPr>
            <p:ph type="title"/>
          </p:nvPr>
        </p:nvSpPr>
        <p:spPr>
          <a:xfrm>
            <a:off x="430800" y="2418000"/>
            <a:ext cx="8282400" cy="2022000"/>
          </a:xfrm>
          <a:prstGeom prst="rect">
            <a:avLst/>
          </a:prstGeom>
        </p:spPr>
        <p:txBody>
          <a:bodyPr anchorCtr="0" anchor="ctr" bIns="64050" lIns="64050" spcFirstLastPara="1" rIns="64050" wrap="square" tIns="64050">
            <a:noAutofit/>
          </a:bodyPr>
          <a:lstStyle/>
          <a:p>
            <a:pPr indent="-609600" lvl="0" marL="457200" rtl="0" algn="ctr">
              <a:spcBef>
                <a:spcPts val="0"/>
              </a:spcBef>
              <a:spcAft>
                <a:spcPts val="0"/>
              </a:spcAft>
              <a:buSzPts val="6000"/>
              <a:buAutoNum type="arabicPeriod"/>
            </a:pPr>
            <a:r>
              <a:rPr lang="en" sz="6000"/>
              <a:t>Introducción y Setup</a:t>
            </a:r>
            <a:endParaRPr sz="6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5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Qué es Ionic?</a:t>
            </a:r>
            <a:endParaRPr/>
          </a:p>
        </p:txBody>
      </p:sp>
      <p:sp>
        <p:nvSpPr>
          <p:cNvPr id="274" name="Google Shape;274;p55"/>
          <p:cNvSpPr txBox="1"/>
          <p:nvPr>
            <p:ph idx="1" type="body"/>
          </p:nvPr>
        </p:nvSpPr>
        <p:spPr>
          <a:xfrm>
            <a:off x="3994225" y="2079524"/>
            <a:ext cx="4521600" cy="23958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Es un framework basado en Angular que te permite crear Aplicaciones 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óviles Híbridas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5" name="Google Shape;27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75" y="2169975"/>
            <a:ext cx="3316426" cy="331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6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Qué debería conocer?</a:t>
            </a:r>
            <a:endParaRPr/>
          </a:p>
        </p:txBody>
      </p:sp>
      <p:sp>
        <p:nvSpPr>
          <p:cNvPr id="281" name="Google Shape;281;p56"/>
          <p:cNvSpPr txBox="1"/>
          <p:nvPr>
            <p:ph idx="1" type="body"/>
          </p:nvPr>
        </p:nvSpPr>
        <p:spPr>
          <a:xfrm>
            <a:off x="311700" y="1958425"/>
            <a:ext cx="4330800" cy="30456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Javascript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HTML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CSS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Llamados a APIs REST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2" name="Google Shape;28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600" y="1667900"/>
            <a:ext cx="4098600" cy="230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7"/>
          <p:cNvSpPr txBox="1"/>
          <p:nvPr>
            <p:ph type="title"/>
          </p:nvPr>
        </p:nvSpPr>
        <p:spPr>
          <a:xfrm>
            <a:off x="311700" y="496667"/>
            <a:ext cx="8520600" cy="978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Qué sería bueno conocer?</a:t>
            </a:r>
            <a:endParaRPr/>
          </a:p>
        </p:txBody>
      </p:sp>
      <p:sp>
        <p:nvSpPr>
          <p:cNvPr id="288" name="Google Shape;288;p57"/>
          <p:cNvSpPr txBox="1"/>
          <p:nvPr>
            <p:ph idx="1" type="body"/>
          </p:nvPr>
        </p:nvSpPr>
        <p:spPr>
          <a:xfrm>
            <a:off x="3918850" y="1958425"/>
            <a:ext cx="4913400" cy="4179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TypeScript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Angular (posterior a v2)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3000"/>
              <a:buFont typeface="Lato"/>
              <a:buChar char="•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Desarrollo móvil en cualquier otra plataforma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9" name="Google Shape;28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07726"/>
            <a:ext cx="3622950" cy="276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8"/>
          <p:cNvSpPr txBox="1"/>
          <p:nvPr>
            <p:ph type="title"/>
          </p:nvPr>
        </p:nvSpPr>
        <p:spPr>
          <a:xfrm>
            <a:off x="417900" y="1438333"/>
            <a:ext cx="4045200" cy="23856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Treasure Hunting</a:t>
            </a:r>
            <a:endParaRPr sz="6000"/>
          </a:p>
        </p:txBody>
      </p:sp>
      <p:sp>
        <p:nvSpPr>
          <p:cNvPr id="295" name="Google Shape;295;p58"/>
          <p:cNvSpPr txBox="1"/>
          <p:nvPr>
            <p:ph idx="1" type="subTitle"/>
          </p:nvPr>
        </p:nvSpPr>
        <p:spPr>
          <a:xfrm>
            <a:off x="417900" y="3895201"/>
            <a:ext cx="4045200" cy="1794000"/>
          </a:xfrm>
          <a:prstGeom prst="rect">
            <a:avLst/>
          </a:prstGeom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/>
              <a:t>El proyecto del curso</a:t>
            </a:r>
            <a:endParaRPr sz="3000"/>
          </a:p>
        </p:txBody>
      </p:sp>
      <p:sp>
        <p:nvSpPr>
          <p:cNvPr id="296" name="Google Shape;296;p58"/>
          <p:cNvSpPr txBox="1"/>
          <p:nvPr>
            <p:ph idx="2" type="body"/>
          </p:nvPr>
        </p:nvSpPr>
        <p:spPr>
          <a:xfrm>
            <a:off x="4939500" y="1522325"/>
            <a:ext cx="3837000" cy="3993600"/>
          </a:xfrm>
          <a:prstGeom prst="rect">
            <a:avLst/>
          </a:prstGeom>
          <a:ln>
            <a:noFill/>
          </a:ln>
        </p:spPr>
        <p:txBody>
          <a:bodyPr anchorCtr="0" anchor="t" bIns="64050" lIns="64050" spcFirstLastPara="1" rIns="64050" wrap="square" tIns="64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Descubre los mejores lugares escondidos con esta app!</a:t>
            </a:r>
            <a:endParaRPr sz="3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